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6" r:id="rId3"/>
  </p:sldIdLst>
  <p:sldSz cx="18288000" cy="10287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Helios Extended" panose="020B0604020202020204" charset="0"/>
      <p:regular r:id="rId8"/>
    </p:embeddedFont>
    <p:embeddedFont>
      <p:font typeface="Helios Extended Bold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2" d="100"/>
          <a:sy n="102" d="100"/>
        </p:scale>
        <p:origin x="1212" y="-2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jpeg>
</file>

<file path=ppt/media/image10.pn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svg"/><Relationship Id="rId3" Type="http://schemas.openxmlformats.org/officeDocument/2006/relationships/image" Target="../media/image12.png"/><Relationship Id="rId7" Type="http://schemas.openxmlformats.org/officeDocument/2006/relationships/image" Target="../media/image9.sv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" Type="http://schemas.openxmlformats.org/officeDocument/2006/relationships/image" Target="../media/image11.jpe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7.svg"/><Relationship Id="rId5" Type="http://schemas.openxmlformats.org/officeDocument/2006/relationships/image" Target="../media/image7.jpeg"/><Relationship Id="rId15" Type="http://schemas.openxmlformats.org/officeDocument/2006/relationships/image" Target="../media/image21.svg"/><Relationship Id="rId10" Type="http://schemas.openxmlformats.org/officeDocument/2006/relationships/image" Target="../media/image16.png"/><Relationship Id="rId4" Type="http://schemas.openxmlformats.org/officeDocument/2006/relationships/image" Target="../media/image13.sv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127" b="-912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652730" y="-216991"/>
            <a:ext cx="19071827" cy="11147761"/>
          </a:xfrm>
          <a:custGeom>
            <a:avLst/>
            <a:gdLst/>
            <a:ahLst/>
            <a:cxnLst/>
            <a:rect l="l" t="t" r="r" b="b"/>
            <a:pathLst>
              <a:path w="19071827" h="11147761">
                <a:moveTo>
                  <a:pt x="0" y="0"/>
                </a:moveTo>
                <a:lnTo>
                  <a:pt x="19071827" y="0"/>
                </a:lnTo>
                <a:lnTo>
                  <a:pt x="19071827" y="11147761"/>
                </a:lnTo>
                <a:lnTo>
                  <a:pt x="0" y="11147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037841" y="269961"/>
            <a:ext cx="5824545" cy="9813030"/>
            <a:chOff x="0" y="0"/>
            <a:chExt cx="7766060" cy="130840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66050" cy="13084048"/>
            </a:xfrm>
            <a:custGeom>
              <a:avLst/>
              <a:gdLst/>
              <a:ahLst/>
              <a:cxnLst/>
              <a:rect l="l" t="t" r="r" b="b"/>
              <a:pathLst>
                <a:path w="7766050" h="13084048">
                  <a:moveTo>
                    <a:pt x="0" y="0"/>
                  </a:moveTo>
                  <a:lnTo>
                    <a:pt x="7766050" y="0"/>
                  </a:lnTo>
                  <a:lnTo>
                    <a:pt x="7766050" y="13084048"/>
                  </a:lnTo>
                  <a:lnTo>
                    <a:pt x="0" y="13084048"/>
                  </a:lnTo>
                  <a:close/>
                </a:path>
              </a:pathLst>
            </a:custGeom>
            <a:solidFill>
              <a:srgbClr val="1B507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868921" y="9841158"/>
            <a:ext cx="7479577" cy="59358"/>
            <a:chOff x="0" y="0"/>
            <a:chExt cx="9972769" cy="791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870444" y="556200"/>
            <a:ext cx="7479577" cy="59358"/>
            <a:chOff x="0" y="0"/>
            <a:chExt cx="9972769" cy="791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sp>
        <p:nvSpPr>
          <p:cNvPr id="11" name="Freeform 11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64" b="-6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890233" y="8602503"/>
            <a:ext cx="2704331" cy="1413916"/>
            <a:chOff x="0" y="0"/>
            <a:chExt cx="3605775" cy="188522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605785" cy="1885188"/>
            </a:xfrm>
            <a:custGeom>
              <a:avLst/>
              <a:gdLst/>
              <a:ahLst/>
              <a:cxnLst/>
              <a:rect l="l" t="t" r="r" b="b"/>
              <a:pathLst>
                <a:path w="3605785" h="1885188">
                  <a:moveTo>
                    <a:pt x="0" y="0"/>
                  </a:moveTo>
                  <a:lnTo>
                    <a:pt x="3605785" y="0"/>
                  </a:lnTo>
                  <a:lnTo>
                    <a:pt x="3605785" y="1885188"/>
                  </a:lnTo>
                  <a:lnTo>
                    <a:pt x="0" y="1885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17" b="-13720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530382" y="1598767"/>
            <a:ext cx="10738349" cy="318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0"/>
              </a:lnSpc>
            </a:pPr>
            <a:r>
              <a:rPr lang="en-US" sz="5000" b="1" spc="2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Boiler house reconstruction project with </a:t>
            </a:r>
            <a:r>
              <a:rPr lang="en-US" sz="5000" b="1" spc="29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installation of a high-voltage electric boiler with a storage tank</a:t>
            </a:r>
          </a:p>
        </p:txBody>
      </p:sp>
      <p:sp>
        <p:nvSpPr>
          <p:cNvPr id="18" name="Freeform 18"/>
          <p:cNvSpPr/>
          <p:nvPr/>
        </p:nvSpPr>
        <p:spPr>
          <a:xfrm>
            <a:off x="12037841" y="1207533"/>
            <a:ext cx="4996964" cy="7599874"/>
          </a:xfrm>
          <a:custGeom>
            <a:avLst/>
            <a:gdLst/>
            <a:ahLst/>
            <a:cxnLst/>
            <a:rect l="l" t="t" r="r" b="b"/>
            <a:pathLst>
              <a:path w="4996964" h="7599874">
                <a:moveTo>
                  <a:pt x="0" y="0"/>
                </a:moveTo>
                <a:lnTo>
                  <a:pt x="4996964" y="0"/>
                </a:lnTo>
                <a:lnTo>
                  <a:pt x="4996964" y="7599874"/>
                </a:lnTo>
                <a:lnTo>
                  <a:pt x="0" y="75998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905" r="-6905"/>
            </a:stretch>
          </a:blipFill>
        </p:spPr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7A4C3795-9B9C-4A9B-81CB-D686257280D5}"/>
              </a:ext>
            </a:extLst>
          </p:cNvPr>
          <p:cNvSpPr/>
          <p:nvPr/>
        </p:nvSpPr>
        <p:spPr>
          <a:xfrm>
            <a:off x="-1788546" y="6226834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281D074E-1CB6-4FD3-8B47-47C7CF1F8F9E}"/>
              </a:ext>
            </a:extLst>
          </p:cNvPr>
          <p:cNvSpPr/>
          <p:nvPr/>
        </p:nvSpPr>
        <p:spPr>
          <a:xfrm>
            <a:off x="245223" y="8748084"/>
            <a:ext cx="2009401" cy="1122753"/>
          </a:xfrm>
          <a:custGeom>
            <a:avLst/>
            <a:gdLst/>
            <a:ahLst/>
            <a:cxnLst/>
            <a:rect l="l" t="t" r="r" b="b"/>
            <a:pathLst>
              <a:path w="2009401" h="1122753">
                <a:moveTo>
                  <a:pt x="0" y="0"/>
                </a:moveTo>
                <a:lnTo>
                  <a:pt x="2009401" y="0"/>
                </a:lnTo>
                <a:lnTo>
                  <a:pt x="2009401" y="1122753"/>
                </a:lnTo>
                <a:lnTo>
                  <a:pt x="0" y="112275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74779" y="-113013"/>
            <a:ext cx="29543326" cy="10746385"/>
          </a:xfrm>
          <a:custGeom>
            <a:avLst/>
            <a:gdLst/>
            <a:ahLst/>
            <a:cxnLst/>
            <a:rect l="l" t="t" r="r" b="b"/>
            <a:pathLst>
              <a:path w="29543326" h="10746385">
                <a:moveTo>
                  <a:pt x="0" y="0"/>
                </a:moveTo>
                <a:lnTo>
                  <a:pt x="29543326" y="0"/>
                </a:lnTo>
                <a:lnTo>
                  <a:pt x="29543326" y="10746385"/>
                </a:lnTo>
                <a:lnTo>
                  <a:pt x="0" y="10746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79065" y="-141212"/>
            <a:ext cx="19046131" cy="10662752"/>
            <a:chOff x="0" y="0"/>
            <a:chExt cx="5016265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265" cy="2808297"/>
            </a:xfrm>
            <a:custGeom>
              <a:avLst/>
              <a:gdLst/>
              <a:ahLst/>
              <a:cxnLst/>
              <a:rect l="l" t="t" r="r" b="b"/>
              <a:pathLst>
                <a:path w="5016265" h="2808297">
                  <a:moveTo>
                    <a:pt x="0" y="0"/>
                  </a:moveTo>
                  <a:lnTo>
                    <a:pt x="5016265" y="0"/>
                  </a:lnTo>
                  <a:lnTo>
                    <a:pt x="5016265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16265" cy="28463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00738" y="1025793"/>
            <a:ext cx="16826173" cy="1269166"/>
            <a:chOff x="0" y="0"/>
            <a:chExt cx="4431585" cy="33426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431585" cy="334266"/>
            </a:xfrm>
            <a:custGeom>
              <a:avLst/>
              <a:gdLst/>
              <a:ahLst/>
              <a:cxnLst/>
              <a:rect l="l" t="t" r="r" b="b"/>
              <a:pathLst>
                <a:path w="4431585" h="334266">
                  <a:moveTo>
                    <a:pt x="0" y="0"/>
                  </a:moveTo>
                  <a:lnTo>
                    <a:pt x="4431585" y="0"/>
                  </a:lnTo>
                  <a:lnTo>
                    <a:pt x="4431585" y="334266"/>
                  </a:lnTo>
                  <a:lnTo>
                    <a:pt x="0" y="33426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431585" cy="372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49013" y="1212103"/>
            <a:ext cx="16561562" cy="915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8"/>
              </a:lnSpc>
            </a:pPr>
            <a:r>
              <a:rPr lang="en-US" sz="3281" b="1" spc="1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Boiler house reconstruction project with the installation of a high-voltage electric boiler with a storage tank</a:t>
            </a:r>
          </a:p>
        </p:txBody>
      </p:sp>
      <p:sp>
        <p:nvSpPr>
          <p:cNvPr id="10" name="Freeform 10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8100000" flipH="1">
            <a:off x="15303444" y="-1384910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2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2" y="3874225"/>
                </a:lnTo>
                <a:lnTo>
                  <a:pt x="391171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791213" y="2568945"/>
            <a:ext cx="4996964" cy="7599874"/>
          </a:xfrm>
          <a:custGeom>
            <a:avLst/>
            <a:gdLst/>
            <a:ahLst/>
            <a:cxnLst/>
            <a:rect l="l" t="t" r="r" b="b"/>
            <a:pathLst>
              <a:path w="4996964" h="7599874">
                <a:moveTo>
                  <a:pt x="0" y="0"/>
                </a:moveTo>
                <a:lnTo>
                  <a:pt x="4996964" y="0"/>
                </a:lnTo>
                <a:lnTo>
                  <a:pt x="4996964" y="7599873"/>
                </a:lnTo>
                <a:lnTo>
                  <a:pt x="0" y="75998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905" r="-6905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-2726171" y="7915919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6108007" y="2568945"/>
            <a:ext cx="11482255" cy="1558541"/>
            <a:chOff x="0" y="0"/>
            <a:chExt cx="3968362" cy="53864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968362" cy="538644"/>
            </a:xfrm>
            <a:custGeom>
              <a:avLst/>
              <a:gdLst/>
              <a:ahLst/>
              <a:cxnLst/>
              <a:rect l="l" t="t" r="r" b="b"/>
              <a:pathLst>
                <a:path w="3968362" h="538644">
                  <a:moveTo>
                    <a:pt x="0" y="0"/>
                  </a:moveTo>
                  <a:lnTo>
                    <a:pt x="3968362" y="0"/>
                  </a:lnTo>
                  <a:lnTo>
                    <a:pt x="3968362" y="538644"/>
                  </a:lnTo>
                  <a:lnTo>
                    <a:pt x="0" y="53864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3968362" cy="5767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108007" y="4218535"/>
            <a:ext cx="11518903" cy="4523011"/>
            <a:chOff x="0" y="0"/>
            <a:chExt cx="3981028" cy="156319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1028" cy="1563190"/>
            </a:xfrm>
            <a:custGeom>
              <a:avLst/>
              <a:gdLst/>
              <a:ahLst/>
              <a:cxnLst/>
              <a:rect l="l" t="t" r="r" b="b"/>
              <a:pathLst>
                <a:path w="3981028" h="1563190">
                  <a:moveTo>
                    <a:pt x="0" y="0"/>
                  </a:moveTo>
                  <a:lnTo>
                    <a:pt x="3981028" y="0"/>
                  </a:lnTo>
                  <a:lnTo>
                    <a:pt x="3981028" y="1563190"/>
                  </a:lnTo>
                  <a:lnTo>
                    <a:pt x="0" y="156319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3981028" cy="16012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263468" y="5485439"/>
            <a:ext cx="9693662" cy="3157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4"/>
              </a:lnSpc>
            </a:pPr>
            <a:r>
              <a:rPr lang="en-US" sz="3070" spc="52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purchase of equipment</a:t>
            </a:r>
          </a:p>
          <a:p>
            <a:pPr algn="l">
              <a:lnSpc>
                <a:spcPts val="2714"/>
              </a:lnSpc>
            </a:pPr>
            <a:endParaRPr lang="en-US" sz="3070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14"/>
              </a:lnSpc>
            </a:pPr>
            <a:r>
              <a:rPr lang="en-US" sz="2950" spc="5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installation of equipment</a:t>
            </a:r>
          </a:p>
          <a:p>
            <a:pPr algn="l">
              <a:lnSpc>
                <a:spcPts val="2714"/>
              </a:lnSpc>
            </a:pPr>
            <a:endParaRPr lang="en-US" sz="2950" spc="5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14"/>
              </a:lnSpc>
            </a:pPr>
            <a:r>
              <a:rPr lang="en-US" sz="2950" spc="5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commissioning</a:t>
            </a:r>
          </a:p>
          <a:p>
            <a:pPr algn="l">
              <a:lnSpc>
                <a:spcPts val="2714"/>
              </a:lnSpc>
            </a:pPr>
            <a:endParaRPr lang="en-US" sz="2950" spc="5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14"/>
              </a:lnSpc>
            </a:pPr>
            <a:r>
              <a:rPr lang="en-US" sz="2950" spc="5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thermal capacity: 9 MW</a:t>
            </a:r>
          </a:p>
          <a:p>
            <a:pPr algn="l">
              <a:lnSpc>
                <a:spcPts val="2714"/>
              </a:lnSpc>
            </a:pPr>
            <a:endParaRPr lang="en-US" sz="2950" spc="5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24"/>
              </a:lnSpc>
            </a:pPr>
            <a:endParaRPr lang="en-US" sz="2950" spc="5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flipH="1">
            <a:off x="15874926" y="6469557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4226810" y="7437887"/>
            <a:ext cx="6778625" cy="3210272"/>
            <a:chOff x="0" y="0"/>
            <a:chExt cx="1501729" cy="7112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6108007" y="8980384"/>
            <a:ext cx="11482255" cy="1188434"/>
            <a:chOff x="0" y="0"/>
            <a:chExt cx="3024133" cy="31300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024133" cy="313003"/>
            </a:xfrm>
            <a:custGeom>
              <a:avLst/>
              <a:gdLst/>
              <a:ahLst/>
              <a:cxnLst/>
              <a:rect l="l" t="t" r="r" b="b"/>
              <a:pathLst>
                <a:path w="3024133" h="313003">
                  <a:moveTo>
                    <a:pt x="0" y="0"/>
                  </a:moveTo>
                  <a:lnTo>
                    <a:pt x="3024133" y="0"/>
                  </a:lnTo>
                  <a:lnTo>
                    <a:pt x="3024133" y="313003"/>
                  </a:lnTo>
                  <a:lnTo>
                    <a:pt x="0" y="313003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3024133" cy="3511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1" name="AutoShape 31"/>
          <p:cNvSpPr/>
          <p:nvPr/>
        </p:nvSpPr>
        <p:spPr>
          <a:xfrm>
            <a:off x="7813541" y="9948935"/>
            <a:ext cx="7479577" cy="26209"/>
          </a:xfrm>
          <a:prstGeom prst="rect">
            <a:avLst/>
          </a:prstGeom>
          <a:solidFill>
            <a:srgbClr val="154062"/>
          </a:solidFill>
        </p:spPr>
      </p:sp>
      <p:sp>
        <p:nvSpPr>
          <p:cNvPr id="32" name="Freeform 32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8851" r="-191602" b="-48017"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7217967" y="5303467"/>
            <a:ext cx="601990" cy="601990"/>
          </a:xfrm>
          <a:custGeom>
            <a:avLst/>
            <a:gdLst/>
            <a:ahLst/>
            <a:cxnLst/>
            <a:rect l="l" t="t" r="r" b="b"/>
            <a:pathLst>
              <a:path w="601990" h="601990">
                <a:moveTo>
                  <a:pt x="0" y="0"/>
                </a:moveTo>
                <a:lnTo>
                  <a:pt x="601990" y="0"/>
                </a:lnTo>
                <a:lnTo>
                  <a:pt x="601990" y="601990"/>
                </a:lnTo>
                <a:lnTo>
                  <a:pt x="0" y="6019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7186019" y="6041375"/>
            <a:ext cx="665886" cy="570998"/>
          </a:xfrm>
          <a:custGeom>
            <a:avLst/>
            <a:gdLst/>
            <a:ahLst/>
            <a:cxnLst/>
            <a:rect l="l" t="t" r="r" b="b"/>
            <a:pathLst>
              <a:path w="665886" h="570998">
                <a:moveTo>
                  <a:pt x="0" y="0"/>
                </a:moveTo>
                <a:lnTo>
                  <a:pt x="665886" y="0"/>
                </a:lnTo>
                <a:lnTo>
                  <a:pt x="665886" y="570998"/>
                </a:lnTo>
                <a:lnTo>
                  <a:pt x="0" y="57099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7263911" y="6745723"/>
            <a:ext cx="510102" cy="528603"/>
          </a:xfrm>
          <a:custGeom>
            <a:avLst/>
            <a:gdLst/>
            <a:ahLst/>
            <a:cxnLst/>
            <a:rect l="l" t="t" r="r" b="b"/>
            <a:pathLst>
              <a:path w="510102" h="528603">
                <a:moveTo>
                  <a:pt x="0" y="0"/>
                </a:moveTo>
                <a:lnTo>
                  <a:pt x="510102" y="0"/>
                </a:lnTo>
                <a:lnTo>
                  <a:pt x="510102" y="528603"/>
                </a:lnTo>
                <a:lnTo>
                  <a:pt x="0" y="528603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>
            <a:off x="7240939" y="7407676"/>
            <a:ext cx="556046" cy="490711"/>
          </a:xfrm>
          <a:custGeom>
            <a:avLst/>
            <a:gdLst/>
            <a:ahLst/>
            <a:cxnLst/>
            <a:rect l="l" t="t" r="r" b="b"/>
            <a:pathLst>
              <a:path w="556046" h="490711">
                <a:moveTo>
                  <a:pt x="0" y="0"/>
                </a:moveTo>
                <a:lnTo>
                  <a:pt x="556046" y="0"/>
                </a:lnTo>
                <a:lnTo>
                  <a:pt x="556046" y="490710"/>
                </a:lnTo>
                <a:lnTo>
                  <a:pt x="0" y="49071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38" name="TextBox 38"/>
          <p:cNvSpPr txBox="1"/>
          <p:nvPr/>
        </p:nvSpPr>
        <p:spPr>
          <a:xfrm>
            <a:off x="7151354" y="2853462"/>
            <a:ext cx="9432210" cy="89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9"/>
              </a:lnSpc>
            </a:pPr>
            <a:r>
              <a:rPr lang="en-US" sz="2999" b="1" spc="50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project of the boiler house at 10 Yevhenia Kukhartsia Street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439426" y="4504492"/>
            <a:ext cx="10819417" cy="485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15"/>
              </a:lnSpc>
            </a:pPr>
            <a:r>
              <a:rPr lang="en-US" sz="3199" b="1" spc="5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works: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751660" y="9141595"/>
            <a:ext cx="9603338" cy="753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8"/>
              </a:lnSpc>
            </a:pPr>
            <a:r>
              <a:rPr lang="en-US" sz="2715" b="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cost of the project is </a:t>
            </a:r>
          </a:p>
          <a:p>
            <a:pPr algn="ctr">
              <a:lnSpc>
                <a:spcPts val="2883"/>
              </a:lnSpc>
            </a:pPr>
            <a:r>
              <a:rPr lang="en-US" sz="2719" b="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≈ €1.1 million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</Words>
  <Application>Microsoft Office PowerPoint</Application>
  <PresentationFormat>Довільний</PresentationFormat>
  <Paragraphs>13</Paragraphs>
  <Slides>2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</vt:i4>
      </vt:variant>
    </vt:vector>
  </HeadingPairs>
  <TitlesOfParts>
    <vt:vector size="7" baseType="lpstr">
      <vt:lpstr>Helios Extended</vt:lpstr>
      <vt:lpstr>Calibri</vt:lpstr>
      <vt:lpstr>Helios Extended Bold</vt:lpstr>
      <vt:lpstr>Arial</vt:lpstr>
      <vt:lpstr>Office Theme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Cherkasy presents</dc:title>
  <cp:lastModifiedBy>Sisan Mession</cp:lastModifiedBy>
  <cp:revision>3</cp:revision>
  <dcterms:created xsi:type="dcterms:W3CDTF">2006-08-16T00:00:00Z</dcterms:created>
  <dcterms:modified xsi:type="dcterms:W3CDTF">2024-11-06T14:09:00Z</dcterms:modified>
  <dc:identifier>DAGTDkWGydA</dc:identifier>
</cp:coreProperties>
</file>

<file path=docProps/thumbnail.jpeg>
</file>